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5" r:id="rId5"/>
    <p:sldId id="266" r:id="rId6"/>
    <p:sldId id="258" r:id="rId7"/>
    <p:sldId id="263" r:id="rId8"/>
    <p:sldId id="267" r:id="rId9"/>
    <p:sldId id="268" r:id="rId10"/>
    <p:sldId id="269" r:id="rId11"/>
    <p:sldId id="259" r:id="rId12"/>
    <p:sldId id="260" r:id="rId13"/>
    <p:sldId id="270" r:id="rId14"/>
    <p:sldId id="271" r:id="rId15"/>
    <p:sldId id="272" r:id="rId16"/>
    <p:sldId id="261" r:id="rId17"/>
    <p:sldId id="264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31FF9C-915D-D045-A82F-06DD45FFF40E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6C393BD-3473-0E4D-A0BA-FBAEEC8BF7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Body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Life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3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49" y="576575"/>
            <a:ext cx="4697351" cy="5744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Ureters</a:t>
            </a:r>
            <a:r>
              <a:rPr lang="en-US" sz="2800" dirty="0" smtClean="0">
                <a:solidFill>
                  <a:srgbClr val="0000FF"/>
                </a:solidFill>
              </a:rPr>
              <a:t>- urine flows from the kidney through these narrow tubes and carry urine to the urinary bladder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Urinary bladder</a:t>
            </a:r>
            <a:r>
              <a:rPr lang="en-US" sz="2800" dirty="0" smtClean="0">
                <a:solidFill>
                  <a:srgbClr val="0000FF"/>
                </a:solidFill>
              </a:rPr>
              <a:t>- saclike muscular organ that stores urine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Urethra</a:t>
            </a:r>
            <a:r>
              <a:rPr lang="en-US" sz="2800" dirty="0" smtClean="0">
                <a:solidFill>
                  <a:srgbClr val="0000FF"/>
                </a:solidFill>
              </a:rPr>
              <a:t>- small tube in which urine leaves the body 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 descr="ure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617" y="820105"/>
            <a:ext cx="4465383" cy="50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2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What are the three main types of blood vessels?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5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54299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Cardiovascular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42" y="1098126"/>
            <a:ext cx="8979057" cy="5394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Cardiovascular system</a:t>
            </a:r>
            <a:r>
              <a:rPr lang="en-US" dirty="0" smtClean="0">
                <a:solidFill>
                  <a:srgbClr val="0000FF"/>
                </a:solidFill>
              </a:rPr>
              <a:t>- carries needed substances to cells and carries waste products away from cells; blood also contains cells that fight diseases </a:t>
            </a:r>
          </a:p>
          <a:p>
            <a:pPr marL="0" indent="0">
              <a:buNone/>
            </a:pPr>
            <a:r>
              <a:rPr lang="en-US" u="sng" dirty="0" smtClean="0"/>
              <a:t>It includes: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Heart</a:t>
            </a:r>
            <a:r>
              <a:rPr lang="en-US" dirty="0" smtClean="0">
                <a:solidFill>
                  <a:srgbClr val="0000FF"/>
                </a:solidFill>
              </a:rPr>
              <a:t>- hollow, muscular organ that pumps blood throughout the body- each heart beat pushes blood through the blood vessels.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Has four chambers- </a:t>
            </a:r>
            <a:r>
              <a:rPr lang="en-US" dirty="0" smtClean="0">
                <a:solidFill>
                  <a:srgbClr val="FF0000"/>
                </a:solidFill>
              </a:rPr>
              <a:t>atrium</a:t>
            </a:r>
            <a:r>
              <a:rPr lang="en-US" dirty="0" smtClean="0"/>
              <a:t> are the upper two; </a:t>
            </a:r>
            <a:r>
              <a:rPr lang="en-US" dirty="0" smtClean="0">
                <a:solidFill>
                  <a:srgbClr val="FF0000"/>
                </a:solidFill>
              </a:rPr>
              <a:t>ventricle</a:t>
            </a:r>
            <a:r>
              <a:rPr lang="en-US" dirty="0" smtClean="0"/>
              <a:t> are the lower two chambers 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Septum</a:t>
            </a:r>
            <a:r>
              <a:rPr lang="en-US" dirty="0" smtClean="0"/>
              <a:t> is a wall that separates the right from the left side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Pacemaker</a:t>
            </a:r>
            <a:r>
              <a:rPr lang="en-US" dirty="0" smtClean="0"/>
              <a:t>- group of cells located in right atrium that sends out a signal to make heart contract 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Valves</a:t>
            </a:r>
            <a:r>
              <a:rPr lang="en-US" dirty="0" smtClean="0"/>
              <a:t>- Separate atria from ventricles and prevent blood from flowing backward.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1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-human-hear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57" r="-49957"/>
          <a:stretch>
            <a:fillRect/>
          </a:stretch>
        </p:blipFill>
        <p:spPr>
          <a:xfrm>
            <a:off x="-472044" y="0"/>
            <a:ext cx="10352507" cy="6610809"/>
          </a:xfrm>
        </p:spPr>
      </p:pic>
    </p:spTree>
    <p:extLst>
      <p:ext uri="{BB962C8B-B14F-4D97-AF65-F5344CB8AC3E}">
        <p14:creationId xmlns:p14="http://schemas.microsoft.com/office/powerpoint/2010/main" val="3658957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31" y="362901"/>
            <a:ext cx="8390609" cy="53167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Blood Vessels</a:t>
            </a:r>
            <a:r>
              <a:rPr lang="en-US" dirty="0" smtClean="0">
                <a:solidFill>
                  <a:srgbClr val="0000FF"/>
                </a:solidFill>
              </a:rPr>
              <a:t>- carry blood to every part of your body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Arteries</a:t>
            </a:r>
            <a:r>
              <a:rPr lang="en-US" dirty="0" smtClean="0"/>
              <a:t>- blood vessels that move blood away from heart 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Veins</a:t>
            </a:r>
            <a:r>
              <a:rPr lang="en-US" dirty="0" smtClean="0"/>
              <a:t>- carry blood back to heart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Capillaries</a:t>
            </a:r>
            <a:r>
              <a:rPr lang="en-US" dirty="0" smtClean="0"/>
              <a:t>- microscopic blood vessels that connect arteries to veins </a:t>
            </a:r>
          </a:p>
          <a:p>
            <a:pPr lvl="2">
              <a:buFont typeface="Wingdings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Blood pressure</a:t>
            </a:r>
            <a:r>
              <a:rPr lang="en-US" sz="2200" dirty="0" smtClean="0"/>
              <a:t>- force of blood on the walls of the blood vessels </a:t>
            </a:r>
            <a:endParaRPr lang="en-US" sz="2200" dirty="0"/>
          </a:p>
        </p:txBody>
      </p:sp>
      <p:pic>
        <p:nvPicPr>
          <p:cNvPr id="4" name="Picture 3" descr="human-blood-vesse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08" y="3248576"/>
            <a:ext cx="6069885" cy="364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40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77" y="313552"/>
            <a:ext cx="8308137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Pattern of blood flow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 through two loops with heart at center </a:t>
            </a:r>
          </a:p>
          <a:p>
            <a:pPr lvl="1"/>
            <a:r>
              <a:rPr lang="en-US" sz="2400" dirty="0" smtClean="0">
                <a:sym typeface="Wingdings"/>
              </a:rPr>
              <a:t>Loop one: Blood travels from the heart to the lungs and then back to the heart. </a:t>
            </a:r>
          </a:p>
          <a:p>
            <a:pPr lvl="1"/>
            <a:r>
              <a:rPr lang="en-US" sz="2400" dirty="0" smtClean="0">
                <a:sym typeface="Wingdings"/>
              </a:rPr>
              <a:t>Loop two: Blood is pumped from the heart throughout the body and then returns to the heart. </a:t>
            </a:r>
            <a:endParaRPr lang="en-US" sz="2400" dirty="0"/>
          </a:p>
        </p:txBody>
      </p:sp>
      <p:pic>
        <p:nvPicPr>
          <p:cNvPr id="4" name="Picture 3" descr="Blood Flow Patte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091" y="2709459"/>
            <a:ext cx="3579253" cy="41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1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When does a female body develop eggs?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5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Endocrine &amp; Reproductive Systems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75149" cy="471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Endocrine System</a:t>
            </a:r>
            <a:r>
              <a:rPr lang="en-US" dirty="0" smtClean="0">
                <a:solidFill>
                  <a:srgbClr val="0000FF"/>
                </a:solidFill>
              </a:rPr>
              <a:t>- produces chemicals that control many of the body’s daily activities; regulates long-term changes such as growth and development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Endocrine glands</a:t>
            </a:r>
            <a:r>
              <a:rPr lang="en-US" dirty="0" smtClean="0">
                <a:solidFill>
                  <a:srgbClr val="0000FF"/>
                </a:solidFill>
              </a:rPr>
              <a:t>- produce and release </a:t>
            </a:r>
            <a:r>
              <a:rPr lang="en-US" dirty="0" smtClean="0">
                <a:solidFill>
                  <a:srgbClr val="FF0000"/>
                </a:solidFill>
              </a:rPr>
              <a:t>hormones</a:t>
            </a:r>
            <a:r>
              <a:rPr lang="en-US" dirty="0" smtClean="0">
                <a:solidFill>
                  <a:srgbClr val="0000FF"/>
                </a:solidFill>
              </a:rPr>
              <a:t>, chemical products, directly into bloodstream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Hormones only interact with </a:t>
            </a:r>
            <a:r>
              <a:rPr lang="en-US" sz="2400" dirty="0" smtClean="0">
                <a:solidFill>
                  <a:srgbClr val="FF0000"/>
                </a:solidFill>
              </a:rPr>
              <a:t>target cells</a:t>
            </a:r>
            <a:r>
              <a:rPr lang="en-US" sz="2400" dirty="0" smtClean="0">
                <a:solidFill>
                  <a:srgbClr val="0000FF"/>
                </a:solidFill>
              </a:rPr>
              <a:t>, or those that recognize the hormones chemical structure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Includes the hypothalamus, pituitary, thyroid, parathyroid, adrenal, thymus, and pancreas.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>
                <a:solidFill>
                  <a:srgbClr val="0000FF"/>
                </a:solidFill>
              </a:rPr>
              <a:t>Also includes the </a:t>
            </a:r>
            <a:r>
              <a:rPr lang="en-US" sz="2400" dirty="0" smtClean="0">
                <a:solidFill>
                  <a:srgbClr val="FF0000"/>
                </a:solidFill>
              </a:rPr>
              <a:t>ovaries</a:t>
            </a:r>
            <a:r>
              <a:rPr lang="en-US" sz="2400" dirty="0" smtClean="0">
                <a:solidFill>
                  <a:srgbClr val="0000FF"/>
                </a:solidFill>
              </a:rPr>
              <a:t> in females and </a:t>
            </a:r>
            <a:r>
              <a:rPr lang="en-US" sz="2400" dirty="0" smtClean="0">
                <a:solidFill>
                  <a:srgbClr val="FF0000"/>
                </a:solidFill>
              </a:rPr>
              <a:t>testes</a:t>
            </a:r>
            <a:r>
              <a:rPr lang="en-US" sz="2400" dirty="0" smtClean="0">
                <a:solidFill>
                  <a:srgbClr val="0000FF"/>
                </a:solidFill>
              </a:rPr>
              <a:t> in males.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0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8" y="497063"/>
            <a:ext cx="8169465" cy="612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00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74" y="527856"/>
            <a:ext cx="8461549" cy="54157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Ultimate result of reproductive process is the formation and union of egg and sperm, development of fetus and birth of an infant 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94969"/>
              </p:ext>
            </p:extLst>
          </p:nvPr>
        </p:nvGraphicFramePr>
        <p:xfrm>
          <a:off x="362874" y="1907743"/>
          <a:ext cx="8461548" cy="46785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30774"/>
                <a:gridCol w="4230774"/>
              </a:tblGrid>
              <a:tr h="9294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Male</a:t>
                      </a:r>
                      <a:r>
                        <a:rPr lang="en-US" sz="2400" baseline="0" dirty="0" smtClean="0"/>
                        <a:t> Reproductive System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Female</a:t>
                      </a:r>
                      <a:r>
                        <a:rPr lang="en-US" sz="2400" baseline="0" dirty="0" smtClean="0"/>
                        <a:t> Reproductive System </a:t>
                      </a:r>
                      <a:endParaRPr lang="en-US" sz="2400" dirty="0"/>
                    </a:p>
                  </a:txBody>
                  <a:tcPr/>
                </a:tc>
              </a:tr>
              <a:tr h="6293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Testes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- organs of male reproductive system which produce sperm and are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located the scrotum 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Semen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-mixture of sperm and fluids that leave body through organ called penis.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Ovaries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- female reproductive structure that produce eggs. Each ovary is located near a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fallopian tube 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(oviducts) where eggs travel down to the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uterus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, a muscular organ. An unfertilized egg leaves the uterus through the cervix into the vagina. 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09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How are particles of foreign matter expelled from the respiratory system?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5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4931-004-4DED6A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6" y="772233"/>
            <a:ext cx="8784906" cy="468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4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400424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Respiratory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941" y="936532"/>
            <a:ext cx="8945001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Respiratory System</a:t>
            </a:r>
            <a:r>
              <a:rPr lang="en-US" sz="2800" dirty="0" smtClean="0">
                <a:solidFill>
                  <a:srgbClr val="0000FF"/>
                </a:solidFill>
              </a:rPr>
              <a:t>- main function is to supply oxygen to body and remove carbon dioxide and water.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43096"/>
              </p:ext>
            </p:extLst>
          </p:nvPr>
        </p:nvGraphicFramePr>
        <p:xfrm>
          <a:off x="317533" y="2289598"/>
          <a:ext cx="8533738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6869"/>
                <a:gridCol w="42668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Breathing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Respiration 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3366FF"/>
                          </a:solidFill>
                        </a:rPr>
                        <a:t>Movement of the chest that brings</a:t>
                      </a:r>
                      <a:r>
                        <a:rPr lang="en-US" sz="2400" baseline="0" dirty="0" smtClean="0">
                          <a:solidFill>
                            <a:srgbClr val="3366FF"/>
                          </a:solidFill>
                        </a:rPr>
                        <a:t> air into body through lungs </a:t>
                      </a:r>
                      <a:endParaRPr lang="en-US" sz="2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3366FF"/>
                          </a:solidFill>
                        </a:rPr>
                        <a:t>Chemical reaction used by cells to release energy from glucose; produces CO</a:t>
                      </a:r>
                      <a:r>
                        <a:rPr lang="en-US" sz="2400" baseline="-25000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3366FF"/>
                          </a:solidFill>
                        </a:rPr>
                        <a:t> and H</a:t>
                      </a:r>
                      <a:r>
                        <a:rPr lang="en-US" sz="2400" baseline="-25000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3366FF"/>
                          </a:solidFill>
                        </a:rPr>
                        <a:t>0 as waste </a:t>
                      </a:r>
                      <a:endParaRPr lang="en-US" sz="2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chap-7-concept-checks-19-72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14321" r="11111" b="12099"/>
          <a:stretch/>
        </p:blipFill>
        <p:spPr>
          <a:xfrm>
            <a:off x="982135" y="4103156"/>
            <a:ext cx="3522132" cy="2754844"/>
          </a:xfrm>
          <a:prstGeom prst="rect">
            <a:avLst/>
          </a:prstGeom>
        </p:spPr>
      </p:pic>
      <p:pic>
        <p:nvPicPr>
          <p:cNvPr id="6" name="Picture 5" descr="respira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066" y="4344051"/>
            <a:ext cx="3268134" cy="251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9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282258"/>
            <a:ext cx="4868568" cy="61567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Organs of the Respiratory System: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Nose</a:t>
            </a:r>
            <a:r>
              <a:rPr lang="en-US" dirty="0" smtClean="0">
                <a:solidFill>
                  <a:srgbClr val="0000FF"/>
                </a:solidFill>
              </a:rPr>
              <a:t>- air enters the body through into nasal cavities which are lined with cells called </a:t>
            </a:r>
            <a:r>
              <a:rPr lang="en-US" dirty="0" smtClean="0">
                <a:solidFill>
                  <a:srgbClr val="FF0000"/>
                </a:solidFill>
              </a:rPr>
              <a:t>cilia</a:t>
            </a:r>
            <a:r>
              <a:rPr lang="en-US" dirty="0" smtClean="0">
                <a:solidFill>
                  <a:srgbClr val="0000FF"/>
                </a:solidFill>
              </a:rPr>
              <a:t>, or tiny hair-like projections that move together in a sweeping motion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Pharynx</a:t>
            </a:r>
            <a:r>
              <a:rPr lang="en-US" dirty="0" smtClean="0">
                <a:solidFill>
                  <a:srgbClr val="0000FF"/>
                </a:solidFill>
              </a:rPr>
              <a:t>- aka throat; air enters the tube-like passageway also used by food and liquid (contains </a:t>
            </a:r>
            <a:r>
              <a:rPr lang="en-US" dirty="0" smtClean="0">
                <a:solidFill>
                  <a:srgbClr val="FF0000"/>
                </a:solidFill>
              </a:rPr>
              <a:t>larynx</a:t>
            </a:r>
            <a:r>
              <a:rPr lang="en-US" dirty="0" smtClean="0">
                <a:solidFill>
                  <a:srgbClr val="0000FF"/>
                </a:solidFill>
              </a:rPr>
              <a:t>-contains vocal cords)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faq-47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5"/>
          <a:stretch/>
        </p:blipFill>
        <p:spPr>
          <a:xfrm>
            <a:off x="4943802" y="282259"/>
            <a:ext cx="4200198" cy="580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8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966" y="246975"/>
            <a:ext cx="8691718" cy="61567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Trachea</a:t>
            </a:r>
            <a:r>
              <a:rPr lang="en-US" dirty="0" smtClean="0">
                <a:solidFill>
                  <a:srgbClr val="0000FF"/>
                </a:solidFill>
              </a:rPr>
              <a:t>- tube held open by ring of cartilage called windpipe; lined with cilia and mucous 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Epiglottis</a:t>
            </a:r>
            <a:r>
              <a:rPr lang="en-US" dirty="0" smtClean="0">
                <a:solidFill>
                  <a:srgbClr val="0000FF"/>
                </a:solidFill>
              </a:rPr>
              <a:t>- small flap of tissue that folds over trachea which prevents food or liquid from entering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Bronchi and Lungs</a:t>
            </a:r>
            <a:r>
              <a:rPr lang="en-US" dirty="0" smtClean="0">
                <a:solidFill>
                  <a:srgbClr val="0000FF"/>
                </a:solidFill>
              </a:rPr>
              <a:t>- bronchi are passages that direct air into lungs. The lungs are the main organs of the respiratory system.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solidFill>
                  <a:srgbClr val="0000FF"/>
                </a:solidFill>
              </a:rPr>
              <a:t>Bronchioles are smallest tubes of bronchi which end in clusters called alveoli which are tiny sacs of lung tissue  specialized for movement of gases between air and blood.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 descr="bronchioles_labe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48" y="4363124"/>
            <a:ext cx="3523836" cy="24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2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What might happened if kidneys did not remove wastes from blood?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1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26386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Excretory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9797"/>
            <a:ext cx="839004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Excretory System</a:t>
            </a:r>
            <a:r>
              <a:rPr lang="en-US" sz="2800" dirty="0" smtClean="0">
                <a:solidFill>
                  <a:srgbClr val="0000FF"/>
                </a:solidFill>
              </a:rPr>
              <a:t>- eliminates urea, excess water and other wastes from your body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structures of the excretory system include: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The kidneys</a:t>
            </a:r>
            <a:r>
              <a:rPr lang="en-US" sz="2800" dirty="0" smtClean="0">
                <a:solidFill>
                  <a:srgbClr val="0000FF"/>
                </a:solidFill>
              </a:rPr>
              <a:t>- major organs of the excretory system that remove wastes but keep materials your body needs </a:t>
            </a:r>
          </a:p>
          <a:p>
            <a:pPr lvl="1">
              <a:buFont typeface="Wingdings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Each kidney contains about a million </a:t>
            </a:r>
            <a:r>
              <a:rPr lang="en-US" sz="2800" dirty="0" smtClean="0">
                <a:solidFill>
                  <a:srgbClr val="FF0000"/>
                </a:solidFill>
              </a:rPr>
              <a:t>nephrons</a:t>
            </a:r>
            <a:r>
              <a:rPr lang="en-US" sz="2800" dirty="0" smtClean="0">
                <a:solidFill>
                  <a:srgbClr val="0000FF"/>
                </a:solidFill>
              </a:rPr>
              <a:t>, tiny filtering “factories” that remove waste from blood and produce urine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9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cretorysyste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1" b="15301"/>
          <a:stretch>
            <a:fillRect/>
          </a:stretch>
        </p:blipFill>
        <p:spPr>
          <a:xfrm>
            <a:off x="549275" y="584713"/>
            <a:ext cx="8042275" cy="5559425"/>
          </a:xfrm>
        </p:spPr>
      </p:pic>
    </p:spTree>
    <p:extLst>
      <p:ext uri="{BB962C8B-B14F-4D97-AF65-F5344CB8AC3E}">
        <p14:creationId xmlns:p14="http://schemas.microsoft.com/office/powerpoint/2010/main" val="6483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80" y="451212"/>
            <a:ext cx="8588425" cy="5197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nephrons </a:t>
            </a:r>
            <a:r>
              <a:rPr lang="en-US" dirty="0" smtClean="0"/>
              <a:t>filter waste in stages: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Blood flows from artery into a nephron in the kidney.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Blood reaches cluster of capillaries- urea, water, glucose and other materials are filtered from blood.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Removed waste materials pass into a long, twisting tube surrounded by capillaries.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 filtered materials flow through tube, water and glucose are reabsorbed into the blood; urea stays in the tube.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After reabsorbing process is complete, liquid that remains is called</a:t>
            </a:r>
            <a:r>
              <a:rPr lang="en-US" dirty="0" smtClean="0">
                <a:solidFill>
                  <a:srgbClr val="FF0000"/>
                </a:solidFill>
              </a:rPr>
              <a:t> urine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72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445</TotalTime>
  <Words>843</Words>
  <Application>Microsoft Macintosh PowerPoint</Application>
  <PresentationFormat>On-screen Show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Breeze</vt:lpstr>
      <vt:lpstr>More Body Systems</vt:lpstr>
      <vt:lpstr>Question: </vt:lpstr>
      <vt:lpstr>Respiratory System</vt:lpstr>
      <vt:lpstr>PowerPoint Presentation</vt:lpstr>
      <vt:lpstr>PowerPoint Presentation</vt:lpstr>
      <vt:lpstr>Question: </vt:lpstr>
      <vt:lpstr>Excretory System</vt:lpstr>
      <vt:lpstr>PowerPoint Presentation</vt:lpstr>
      <vt:lpstr>PowerPoint Presentation</vt:lpstr>
      <vt:lpstr>PowerPoint Presentation</vt:lpstr>
      <vt:lpstr>Question: </vt:lpstr>
      <vt:lpstr>Cardiovascular System</vt:lpstr>
      <vt:lpstr>PowerPoint Presentation</vt:lpstr>
      <vt:lpstr>PowerPoint Presentation</vt:lpstr>
      <vt:lpstr>PowerPoint Presentation</vt:lpstr>
      <vt:lpstr>Question: </vt:lpstr>
      <vt:lpstr>Endocrine &amp; Reproductive Systems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Body Systems</dc:title>
  <dc:creator>Mark Anthony</dc:creator>
  <cp:lastModifiedBy>Mark Anthony</cp:lastModifiedBy>
  <cp:revision>10</cp:revision>
  <dcterms:created xsi:type="dcterms:W3CDTF">2015-04-29T15:33:59Z</dcterms:created>
  <dcterms:modified xsi:type="dcterms:W3CDTF">2015-05-18T23:03:18Z</dcterms:modified>
</cp:coreProperties>
</file>