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  <p:sldId id="273" r:id="rId4"/>
    <p:sldId id="274" r:id="rId5"/>
    <p:sldId id="271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Why are magnets so important?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Magnetism 2/19/15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Magnetism- </a:t>
            </a:r>
            <a:r>
              <a:rPr lang="en-US" sz="3200" dirty="0" smtClean="0">
                <a:solidFill>
                  <a:srgbClr val="000090"/>
                </a:solidFill>
              </a:rPr>
              <a:t>refers to the properties and interactions of magnets in which there is a force of attraction or repulsion between like or unlike poles.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8000"/>
                </a:solidFill>
              </a:rPr>
              <a:t>Strength of force between two magnets depends on the distance between them. </a:t>
            </a:r>
            <a:endParaRPr lang="en-US" sz="3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92" y="260092"/>
            <a:ext cx="6283014" cy="2128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Magnetic field- </a:t>
            </a:r>
            <a:r>
              <a:rPr lang="en-US" sz="3200" dirty="0" smtClean="0">
                <a:solidFill>
                  <a:srgbClr val="000090"/>
                </a:solidFill>
              </a:rPr>
              <a:t>exerts a force on the other magnets and objects made of magnetic materials (strongest closest to magnet) 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4" name="Picture 3" descr="Magnetic Field Lines-0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313" y="260092"/>
            <a:ext cx="2886687" cy="212873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2987726"/>
            <a:ext cx="9144000" cy="2128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200" dirty="0" smtClean="0">
                <a:solidFill>
                  <a:srgbClr val="3366FF"/>
                </a:solidFill>
              </a:rPr>
              <a:t>All magnets have a north pole and south pole. </a:t>
            </a:r>
            <a:endParaRPr lang="en-US" sz="3200" dirty="0">
              <a:solidFill>
                <a:srgbClr val="3366FF"/>
              </a:solidFill>
            </a:endParaRPr>
          </a:p>
        </p:txBody>
      </p:sp>
      <p:pic>
        <p:nvPicPr>
          <p:cNvPr id="7" name="Picture 6" descr="attractrepel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7" y="3718179"/>
            <a:ext cx="3845399" cy="313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4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286216"/>
            <a:ext cx="8763932" cy="5245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u="sng" dirty="0" smtClean="0">
                <a:solidFill>
                  <a:srgbClr val="000090"/>
                </a:solidFill>
              </a:rPr>
              <a:t>Magnetic Materials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0090"/>
                </a:solidFill>
              </a:rPr>
              <a:t>Only a few metals, such as iron, cobalt, and nickel are attracted to magnets or can be made into permanent magnets.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Magnetic domains- </a:t>
            </a:r>
            <a:r>
              <a:rPr lang="en-US" sz="3200" dirty="0" smtClean="0">
                <a:solidFill>
                  <a:srgbClr val="000090"/>
                </a:solidFill>
              </a:rPr>
              <a:t>group of atoms with aligned magnetic poles (two small to be seen with eye)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8000"/>
                </a:solidFill>
              </a:rPr>
              <a:t>Permanent magnets are made by placing a magnetic material in a strong magnetic field, forcing magnetic domains to line up. </a:t>
            </a:r>
            <a:endParaRPr lang="en-US" sz="3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5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does a stereo speaker use an electromagnet to produce sound?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9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Magnetism and Electricity 2/19/15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98" y="1600201"/>
            <a:ext cx="8441990" cy="4696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8000"/>
                </a:solidFill>
              </a:rPr>
              <a:t>When electric current flows through a wire, a </a:t>
            </a:r>
            <a:r>
              <a:rPr lang="en-US" sz="3200" dirty="0" smtClean="0">
                <a:solidFill>
                  <a:srgbClr val="FF0000"/>
                </a:solidFill>
              </a:rPr>
              <a:t>magnetic field </a:t>
            </a:r>
            <a:r>
              <a:rPr lang="en-US" sz="3200" dirty="0" smtClean="0">
                <a:solidFill>
                  <a:srgbClr val="008000"/>
                </a:solidFill>
              </a:rPr>
              <a:t>forms around the wire. 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660066"/>
                </a:solidFill>
              </a:rPr>
              <a:t>Strength of magnetic field depends on the amount of current flowing in the wire. </a:t>
            </a:r>
            <a:endParaRPr lang="en-US" sz="3200" dirty="0">
              <a:solidFill>
                <a:srgbClr val="660066"/>
              </a:solidFill>
            </a:endParaRPr>
          </a:p>
        </p:txBody>
      </p:sp>
      <p:pic>
        <p:nvPicPr>
          <p:cNvPr id="5" name="Picture 4" descr="current carrying conducto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00" y="2755943"/>
            <a:ext cx="7225771" cy="236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8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190" y="536655"/>
            <a:ext cx="8339855" cy="540694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Electromagnets- </a:t>
            </a:r>
            <a:r>
              <a:rPr lang="en-US" sz="3200" dirty="0" smtClean="0">
                <a:solidFill>
                  <a:srgbClr val="000090"/>
                </a:solidFill>
              </a:rPr>
              <a:t>a temporary magnet made by wrapping a wire coil carrying a current around an iron core.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electromag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515" y="2446455"/>
            <a:ext cx="4370485" cy="327786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68283" y="2446455"/>
            <a:ext cx="4686021" cy="3660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sz="3200" dirty="0" smtClean="0">
                <a:solidFill>
                  <a:srgbClr val="008000"/>
                </a:solidFill>
              </a:rPr>
              <a:t>Increase strength of the magnetic field by adding more turns to wire coil (solenoid) or increasing the current passing through the wire. </a:t>
            </a:r>
          </a:p>
          <a:p>
            <a:pPr marL="0" indent="0">
              <a:buFont typeface="Wingdings 2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3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36655"/>
            <a:ext cx="8042276" cy="540694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Electric motor- </a:t>
            </a:r>
            <a:r>
              <a:rPr lang="en-US" sz="3200" dirty="0" smtClean="0">
                <a:solidFill>
                  <a:srgbClr val="000090"/>
                </a:solidFill>
              </a:rPr>
              <a:t>a device that changes electrical energy into mechanical energy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8000"/>
                </a:solidFill>
              </a:rPr>
              <a:t>In a simple electric motor, an electromagnet rotates between the poles of a permanent magnet. </a:t>
            </a:r>
            <a:endParaRPr lang="en-US" dirty="0"/>
          </a:p>
        </p:txBody>
      </p:sp>
      <p:pic>
        <p:nvPicPr>
          <p:cNvPr id="2" name="Picture 1" descr="Figure-1-Electric-motor-stru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60" y="3550475"/>
            <a:ext cx="5549706" cy="2989842"/>
          </a:xfrm>
          <a:prstGeom prst="rect">
            <a:avLst/>
          </a:prstGeom>
        </p:spPr>
      </p:pic>
      <p:pic>
        <p:nvPicPr>
          <p:cNvPr id="4" name="Picture 3" descr="no-frills-mot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714" y="3000891"/>
            <a:ext cx="2415615" cy="36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711" y="1180739"/>
            <a:ext cx="8585076" cy="298728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Direct Current (DC)- </a:t>
            </a:r>
            <a:r>
              <a:rPr lang="en-US" sz="3200" dirty="0" smtClean="0">
                <a:solidFill>
                  <a:srgbClr val="000090"/>
                </a:solidFill>
              </a:rPr>
              <a:t>Current that flows in only one direction through a wire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0090"/>
                </a:solidFill>
              </a:rPr>
              <a:t>(Ex. Battery)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lternating Current (AC)- </a:t>
            </a:r>
            <a:r>
              <a:rPr lang="en-US" sz="3200" dirty="0" smtClean="0">
                <a:solidFill>
                  <a:srgbClr val="000090"/>
                </a:solidFill>
              </a:rPr>
              <a:t>Reverses the direction of the current flow in regular patterns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0090"/>
                </a:solidFill>
              </a:rPr>
              <a:t> (Ex. Plugging toaster into wall outlet)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1389" y="282239"/>
            <a:ext cx="8042276" cy="62808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sz="3200" u="sng" dirty="0" smtClean="0">
                <a:solidFill>
                  <a:srgbClr val="000090"/>
                </a:solidFill>
              </a:rPr>
              <a:t>Direct and Alternating Current </a:t>
            </a:r>
          </a:p>
        </p:txBody>
      </p:sp>
    </p:spTree>
    <p:extLst>
      <p:ext uri="{BB962C8B-B14F-4D97-AF65-F5344CB8AC3E}">
        <p14:creationId xmlns:p14="http://schemas.microsoft.com/office/powerpoint/2010/main" val="3450720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374</TotalTime>
  <Words>330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Question: </vt:lpstr>
      <vt:lpstr>Magnetism 2/19/15</vt:lpstr>
      <vt:lpstr>PowerPoint Presentation</vt:lpstr>
      <vt:lpstr>PowerPoint Presentation</vt:lpstr>
      <vt:lpstr>Question: </vt:lpstr>
      <vt:lpstr>Magnetism and Electricity 2/19/15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 </dc:title>
  <dc:subject/>
  <dc:creator>Mark Anthony</dc:creator>
  <cp:keywords/>
  <dc:description/>
  <cp:lastModifiedBy>Mark Anthony</cp:lastModifiedBy>
  <cp:revision>21</cp:revision>
  <dcterms:created xsi:type="dcterms:W3CDTF">2015-01-27T16:38:25Z</dcterms:created>
  <dcterms:modified xsi:type="dcterms:W3CDTF">2015-02-19T19:18:18Z</dcterms:modified>
  <cp:category/>
</cp:coreProperties>
</file>