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378BD-9055-7C44-B818-562A65811260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0677D-7AA7-334F-AFD6-46FEC996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0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 theory?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Theory:</a:t>
            </a:r>
            <a:r>
              <a:rPr lang="en-US" baseline="0" dirty="0" smtClean="0"/>
              <a:t> well-tested concept that explains a wide range of observations </a:t>
            </a:r>
          </a:p>
          <a:p>
            <a:r>
              <a:rPr lang="en-US" baseline="0" dirty="0" smtClean="0"/>
              <a:t>Evolution: gradual change of species over time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677D-7AA7-334F-AFD6-46FEC9966A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9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Life Science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3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does natural selection lead to evolution?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Darwin’s Theory of Evolution </a:t>
            </a:r>
            <a:r>
              <a:rPr lang="en-US" dirty="0" smtClean="0"/>
              <a:t>3/9/15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36" y="1600200"/>
            <a:ext cx="8830864" cy="48359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Evolution</a:t>
            </a:r>
            <a:r>
              <a:rPr lang="en-US" sz="2800" dirty="0" smtClean="0"/>
              <a:t>—</a:t>
            </a:r>
            <a:r>
              <a:rPr lang="en-US" sz="2800" dirty="0" smtClean="0">
                <a:solidFill>
                  <a:srgbClr val="0000FF"/>
                </a:solidFill>
              </a:rPr>
              <a:t>the process of change over time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In Darwin’s travels aboard the HMS Beagle, which began in 1831, Charles Darwin made three important observations: </a:t>
            </a:r>
          </a:p>
          <a:p>
            <a:pPr lvl="1"/>
            <a:r>
              <a:rPr lang="en-US" sz="2400" dirty="0" smtClean="0">
                <a:solidFill>
                  <a:srgbClr val="660066"/>
                </a:solidFill>
                <a:sym typeface="Wingdings"/>
              </a:rPr>
              <a:t>The world includes tremendous diversity of living things throughout a wide range of habitats </a:t>
            </a:r>
          </a:p>
          <a:p>
            <a:pPr lvl="1"/>
            <a:r>
              <a:rPr lang="en-US" sz="2400" dirty="0" smtClean="0">
                <a:solidFill>
                  <a:srgbClr val="660066"/>
                </a:solidFill>
                <a:sym typeface="Wingdings"/>
              </a:rPr>
              <a:t>Animal species, like those in the Galapagos Islands, that are related, can have different characteristics or occupy different habitats in the same area. 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Fossils</a:t>
            </a:r>
            <a:r>
              <a:rPr lang="en-US" sz="2400" dirty="0" smtClean="0">
                <a:sym typeface="Wingdings"/>
              </a:rPr>
              <a:t>—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preserved remains of ancient organisms, resembled many organisms alive today.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27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43617"/>
            <a:ext cx="8042276" cy="529998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Darwin’s observations led him to develop the scientific </a:t>
            </a:r>
            <a:r>
              <a:rPr lang="en-US" sz="2800" u="sng" dirty="0" smtClean="0">
                <a:solidFill>
                  <a:srgbClr val="FF0000"/>
                </a:solidFill>
              </a:rPr>
              <a:t>theory of evolution</a:t>
            </a:r>
            <a:r>
              <a:rPr lang="en-US" sz="2800" dirty="0" smtClean="0">
                <a:solidFill>
                  <a:srgbClr val="008000"/>
                </a:solidFill>
              </a:rPr>
              <a:t>, which explains how modern organisms evolved over long periods of time by </a:t>
            </a:r>
            <a:r>
              <a:rPr lang="en-US" sz="2800" dirty="0" smtClean="0">
                <a:solidFill>
                  <a:srgbClr val="FF0000"/>
                </a:solidFill>
              </a:rPr>
              <a:t>natural selection</a:t>
            </a:r>
            <a:r>
              <a:rPr lang="en-US" sz="2800" dirty="0" smtClean="0">
                <a:solidFill>
                  <a:srgbClr val="008000"/>
                </a:solidFill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50000" b="-5364"/>
          <a:stretch/>
        </p:blipFill>
        <p:spPr>
          <a:xfrm>
            <a:off x="1076410" y="3423651"/>
            <a:ext cx="6734775" cy="199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9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42" y="278321"/>
            <a:ext cx="8636042" cy="50912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Adaptation</a:t>
            </a:r>
            <a:r>
              <a:rPr lang="en-US" sz="2800" dirty="0" smtClean="0">
                <a:solidFill>
                  <a:srgbClr val="0000FF"/>
                </a:solidFill>
              </a:rPr>
              <a:t>—a trait that helps an organisms survive and reproduce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Natural selection</a:t>
            </a:r>
            <a:r>
              <a:rPr lang="en-US" sz="2800" dirty="0" smtClean="0">
                <a:solidFill>
                  <a:srgbClr val="0000FF"/>
                </a:solidFill>
              </a:rPr>
              <a:t>—process by which individuals that are better adapted to their environment are more likely to survive and reproduce than other members of the same species.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660066"/>
                </a:solidFill>
                <a:sym typeface="Wingdings"/>
              </a:rPr>
              <a:t>Factors that affect process of natural selection: 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  <a:sym typeface="Wingdings"/>
              </a:rPr>
              <a:t>Overproduction</a:t>
            </a:r>
            <a:r>
              <a:rPr lang="en-US" sz="2600" dirty="0" smtClean="0">
                <a:solidFill>
                  <a:srgbClr val="660066"/>
                </a:solidFill>
                <a:sym typeface="Wingdings"/>
              </a:rPr>
              <a:t>—species produce more offspring than can survive </a:t>
            </a:r>
            <a:endParaRPr lang="en-US" sz="2600" dirty="0">
              <a:solidFill>
                <a:srgbClr val="660066"/>
              </a:solidFill>
              <a:sym typeface="Wingdings"/>
            </a:endParaRPr>
          </a:p>
          <a:p>
            <a:pPr lvl="1"/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Variation</a:t>
            </a:r>
            <a:r>
              <a:rPr lang="en-US" sz="2800" dirty="0" smtClean="0">
                <a:solidFill>
                  <a:srgbClr val="660066"/>
                </a:solidFill>
                <a:sym typeface="Wingdings"/>
              </a:rPr>
              <a:t>—difference between individuals  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Competition</a:t>
            </a:r>
            <a:r>
              <a:rPr lang="en-US" sz="2800" dirty="0" smtClean="0">
                <a:solidFill>
                  <a:srgbClr val="660066"/>
                </a:solidFill>
                <a:sym typeface="Wingdings"/>
              </a:rPr>
              <a:t>—resources are limited, species must compete to survive  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8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56642"/>
            <a:ext cx="8042276" cy="5386959"/>
          </a:xfrm>
        </p:spPr>
        <p:txBody>
          <a:bodyPr/>
          <a:lstStyle/>
          <a:p>
            <a:r>
              <a:rPr lang="en-US" dirty="0" smtClean="0"/>
              <a:t>Theory</a:t>
            </a:r>
          </a:p>
          <a:p>
            <a:r>
              <a:rPr lang="en-US" dirty="0" smtClean="0"/>
              <a:t>Natural selection </a:t>
            </a:r>
          </a:p>
          <a:p>
            <a:r>
              <a:rPr lang="en-US" dirty="0" smtClean="0"/>
              <a:t>Adaptation</a:t>
            </a:r>
          </a:p>
          <a:p>
            <a:r>
              <a:rPr lang="en-US" dirty="0" smtClean="0"/>
              <a:t>Fossils </a:t>
            </a:r>
          </a:p>
          <a:p>
            <a:r>
              <a:rPr lang="en-US" dirty="0" smtClean="0"/>
              <a:t>Evolution </a:t>
            </a:r>
          </a:p>
          <a:p>
            <a:r>
              <a:rPr lang="en-US" dirty="0" smtClean="0"/>
              <a:t>Competition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33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685</TotalTime>
  <Words>242</Words>
  <Application>Microsoft Macintosh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Evolution</vt:lpstr>
      <vt:lpstr>Question: </vt:lpstr>
      <vt:lpstr>Darwin’s Theory of Evolution 3/9/15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</dc:title>
  <dc:creator>Mark Anthony</dc:creator>
  <cp:lastModifiedBy>Mark Anthony</cp:lastModifiedBy>
  <cp:revision>5</cp:revision>
  <dcterms:created xsi:type="dcterms:W3CDTF">2015-03-09T06:02:32Z</dcterms:created>
  <dcterms:modified xsi:type="dcterms:W3CDTF">2015-03-09T18:39:49Z</dcterms:modified>
</cp:coreProperties>
</file>